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2" r:id="rId9"/>
  </p:sldIdLst>
  <p:sldSz cx="12192000" cy="6858000"/>
  <p:notesSz cx="7102475" cy="10233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37" autoAdjust="0"/>
  </p:normalViewPr>
  <p:slideViewPr>
    <p:cSldViewPr snapToGrid="0">
      <p:cViewPr varScale="1">
        <p:scale>
          <a:sx n="90" d="100"/>
          <a:sy n="90" d="100"/>
        </p:scale>
        <p:origin x="57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5" tIns="49528" rIns="99055" bIns="4952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428"/>
          </a:xfrm>
          <a:prstGeom prst="rect">
            <a:avLst/>
          </a:prstGeom>
        </p:spPr>
        <p:txBody>
          <a:bodyPr vert="horz" lIns="99055" tIns="49528" rIns="99055" bIns="49528" rtlCol="0"/>
          <a:lstStyle>
            <a:lvl1pPr algn="r">
              <a:defRPr sz="1300"/>
            </a:lvl1pPr>
          </a:lstStyle>
          <a:p>
            <a:fld id="{755F7B36-B631-442B-B1DC-DAD8F6AA8085}" type="datetimeFigureOut">
              <a:rPr lang="fr-FR" smtClean="0"/>
              <a:t>25/09/2023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5" tIns="49528" rIns="99055" bIns="4952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5" tIns="49528" rIns="99055" bIns="4952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19599"/>
            <a:ext cx="3077739" cy="513427"/>
          </a:xfrm>
          <a:prstGeom prst="rect">
            <a:avLst/>
          </a:prstGeom>
        </p:spPr>
        <p:txBody>
          <a:bodyPr vert="horz" lIns="99055" tIns="49528" rIns="99055" bIns="4952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3" y="9719599"/>
            <a:ext cx="3077739" cy="513427"/>
          </a:xfrm>
          <a:prstGeom prst="rect">
            <a:avLst/>
          </a:prstGeom>
        </p:spPr>
        <p:txBody>
          <a:bodyPr vert="horz" lIns="99055" tIns="49528" rIns="99055" bIns="49528" rtlCol="0" anchor="b"/>
          <a:lstStyle>
            <a:lvl1pPr algn="r">
              <a:defRPr sz="1300"/>
            </a:lvl1pPr>
          </a:lstStyle>
          <a:p>
            <a:fld id="{101E44FC-6F26-4F16-8018-B74973E2880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582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E44FC-6F26-4F16-8018-B74973E2880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753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E44FC-6F26-4F16-8018-B74973E2880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38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E44FC-6F26-4F16-8018-B74973E2880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818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E44FC-6F26-4F16-8018-B74973E2880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210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E44FC-6F26-4F16-8018-B74973E2880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99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D8B218-028D-4392-AA46-2FCDC17A0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1803" y="350874"/>
            <a:ext cx="9208393" cy="3721396"/>
          </a:xfrm>
        </p:spPr>
        <p:txBody>
          <a:bodyPr>
            <a:normAutofit fontScale="90000"/>
          </a:bodyPr>
          <a:lstStyle/>
          <a:p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SORTIE EN </a:t>
            </a:r>
            <a:br>
              <a:rPr lang="fr-FR" dirty="0"/>
            </a:br>
            <a:r>
              <a:rPr lang="fr-FR" dirty="0"/>
              <a:t>FORET</a:t>
            </a:r>
            <a:br>
              <a:rPr lang="fr-FR" dirty="0"/>
            </a:br>
            <a:r>
              <a:rPr lang="fr-FR" dirty="0"/>
              <a:t>DE BEYNES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590E91B-3E3F-4A12-9A19-CC53060D9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424" y="3902298"/>
            <a:ext cx="8637072" cy="1781049"/>
          </a:xfrm>
        </p:spPr>
        <p:txBody>
          <a:bodyPr>
            <a:normAutofit fontScale="92500" lnSpcReduction="10000"/>
          </a:bodyPr>
          <a:lstStyle/>
          <a:p>
            <a:r>
              <a:rPr lang="fr-FR" sz="4400" dirty="0"/>
              <a:t>INTERVENTION D’UN</a:t>
            </a:r>
          </a:p>
          <a:p>
            <a:r>
              <a:rPr lang="fr-FR" sz="4400" dirty="0"/>
              <a:t>AGENT DE L’ONF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DD251A3-6735-B4D5-3BD3-5EF1BA86B801}"/>
              </a:ext>
            </a:extLst>
          </p:cNvPr>
          <p:cNvSpPr txBox="1"/>
          <p:nvPr/>
        </p:nvSpPr>
        <p:spPr>
          <a:xfrm>
            <a:off x="168812" y="6383335"/>
            <a:ext cx="11859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Dominique FABIEN												    					SEPTEMBRE 2023</a:t>
            </a:r>
          </a:p>
        </p:txBody>
      </p:sp>
    </p:spTree>
    <p:extLst>
      <p:ext uri="{BB962C8B-B14F-4D97-AF65-F5344CB8AC3E}">
        <p14:creationId xmlns:p14="http://schemas.microsoft.com/office/powerpoint/2010/main" val="25286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CA2A132-2A64-A477-B1A0-BF21B10E6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435"/>
            <a:ext cx="12192000" cy="614476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E54899C-9784-BEA0-3D33-DC966BC88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164"/>
            <a:ext cx="5443870" cy="40833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65634CB-5C5E-482D-8C07-98C4D19E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955" y="265815"/>
            <a:ext cx="2753832" cy="914400"/>
          </a:xfrm>
        </p:spPr>
        <p:txBody>
          <a:bodyPr anchor="ctr">
            <a:normAutofit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70F4E0-DD62-401E-A361-E24E4DDD3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954" y="1180214"/>
            <a:ext cx="6496493" cy="3498112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sz="2400" dirty="0"/>
              <a:t>Présentation de la forêt de BEYNES</a:t>
            </a:r>
          </a:p>
          <a:p>
            <a:pPr algn="just"/>
            <a:r>
              <a:rPr lang="fr-FR" sz="2400" dirty="0"/>
              <a:t>Pourquoi et où l’ONF intervient ?</a:t>
            </a:r>
          </a:p>
          <a:p>
            <a:pPr algn="just"/>
            <a:r>
              <a:rPr lang="fr-FR" sz="2400" dirty="0"/>
              <a:t>La gestion et l’entretien des forêts</a:t>
            </a:r>
          </a:p>
          <a:p>
            <a:pPr algn="just"/>
            <a:r>
              <a:rPr lang="fr-FR" sz="2400" dirty="0"/>
              <a:t>L’ONF doit s’adapter au nouveau climat</a:t>
            </a:r>
          </a:p>
          <a:p>
            <a:pPr algn="just"/>
            <a:r>
              <a:rPr lang="fr-FR" sz="2400" dirty="0"/>
              <a:t>Soumis aux obligations PEFC</a:t>
            </a:r>
          </a:p>
          <a:p>
            <a:pPr algn="just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25698E-7164-4EF0-896B-9F334930EBC2}"/>
              </a:ext>
            </a:extLst>
          </p:cNvPr>
          <p:cNvSpPr txBox="1"/>
          <p:nvPr/>
        </p:nvSpPr>
        <p:spPr>
          <a:xfrm>
            <a:off x="168812" y="6383335"/>
            <a:ext cx="11859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Dominique FABIEN												    					SEPTEMBRE 2023</a:t>
            </a:r>
          </a:p>
        </p:txBody>
      </p:sp>
    </p:spTree>
    <p:extLst>
      <p:ext uri="{BB962C8B-B14F-4D97-AF65-F5344CB8AC3E}">
        <p14:creationId xmlns:p14="http://schemas.microsoft.com/office/powerpoint/2010/main" val="186317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alpha val="64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E5BE2BFF-F453-4AE2-9E3E-C64D102C240D}"/>
              </a:ext>
            </a:extLst>
          </p:cNvPr>
          <p:cNvSpPr txBox="1"/>
          <p:nvPr/>
        </p:nvSpPr>
        <p:spPr>
          <a:xfrm>
            <a:off x="168812" y="6383335"/>
            <a:ext cx="11859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Dominique FABIEN												    					SEPTEMBRE 2023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7893526E-4F57-201D-BBC5-1EB89CF77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128"/>
            <a:ext cx="8325293" cy="624459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80519B5C-FF9E-13E0-8B4D-A457A7439B89}"/>
              </a:ext>
            </a:extLst>
          </p:cNvPr>
          <p:cNvSpPr txBox="1">
            <a:spLocks/>
          </p:cNvSpPr>
          <p:nvPr/>
        </p:nvSpPr>
        <p:spPr>
          <a:xfrm>
            <a:off x="6670021" y="1439099"/>
            <a:ext cx="5180510" cy="3371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dirty="0"/>
          </a:p>
          <a:p>
            <a:pPr algn="just"/>
            <a:r>
              <a:rPr lang="fr-FR" sz="2400" dirty="0"/>
              <a:t>Forêt domaniale depuis 1945 autrefois privée.</a:t>
            </a:r>
          </a:p>
          <a:p>
            <a:pPr algn="just"/>
            <a:r>
              <a:rPr lang="fr-FR" sz="2400" dirty="0"/>
              <a:t>Le peuplement est fait principalement de chênes, de charmes, de hêtres et de châtaigniers.</a:t>
            </a:r>
          </a:p>
          <a:p>
            <a:pPr algn="just"/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C97155-61CE-4A6E-B2C6-C2475288E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7186"/>
            <a:ext cx="7889358" cy="5674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800" dirty="0">
                <a:solidFill>
                  <a:schemeClr val="accent1"/>
                </a:solidFill>
              </a:rPr>
              <a:t>PRESENTATION DE LA FORÊT DE BEYNES</a:t>
            </a:r>
          </a:p>
        </p:txBody>
      </p:sp>
    </p:spTree>
    <p:extLst>
      <p:ext uri="{BB962C8B-B14F-4D97-AF65-F5344CB8AC3E}">
        <p14:creationId xmlns:p14="http://schemas.microsoft.com/office/powerpoint/2010/main" val="148247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alpha val="64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75169EE-6D95-5DE9-85A7-00DB55888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087" y="313639"/>
            <a:ext cx="7881180" cy="591088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5BE2BFF-F453-4AE2-9E3E-C64D102C240D}"/>
              </a:ext>
            </a:extLst>
          </p:cNvPr>
          <p:cNvSpPr txBox="1"/>
          <p:nvPr/>
        </p:nvSpPr>
        <p:spPr>
          <a:xfrm>
            <a:off x="168812" y="6383335"/>
            <a:ext cx="11859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Dominique FABIEN												    					SEPTEMBRE 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C97155-61CE-4A6E-B2C6-C2475288E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087" y="237771"/>
            <a:ext cx="7232594" cy="6325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800" dirty="0">
                <a:solidFill>
                  <a:schemeClr val="accent1"/>
                </a:solidFill>
              </a:rPr>
              <a:t>POURQUOI ET OU L’ONF INTRVIENT ?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80519B5C-FF9E-13E0-8B4D-A457A7439B89}"/>
              </a:ext>
            </a:extLst>
          </p:cNvPr>
          <p:cNvSpPr txBox="1">
            <a:spLocks/>
          </p:cNvSpPr>
          <p:nvPr/>
        </p:nvSpPr>
        <p:spPr>
          <a:xfrm>
            <a:off x="6613451" y="1662383"/>
            <a:ext cx="5209953" cy="3175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dirty="0"/>
          </a:p>
          <a:p>
            <a:pPr algn="just"/>
            <a:r>
              <a:rPr lang="fr-FR" sz="2400" dirty="0"/>
              <a:t>L’ONF est un établissement public à caractère industriel et commercial.</a:t>
            </a:r>
          </a:p>
          <a:p>
            <a:pPr algn="just"/>
            <a:r>
              <a:rPr lang="fr-FR" sz="2400" dirty="0"/>
              <a:t>L’ONF intervient seulement dans les forêts domaniales et communales.</a:t>
            </a:r>
          </a:p>
          <a:p>
            <a:pPr algn="just"/>
            <a:endParaRPr lang="fr-FR" sz="2400" dirty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283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alpha val="64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CA30466-F21A-8E63-63B7-0C56F76CB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753"/>
            <a:ext cx="8112642" cy="606138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5BE2BFF-F453-4AE2-9E3E-C64D102C240D}"/>
              </a:ext>
            </a:extLst>
          </p:cNvPr>
          <p:cNvSpPr txBox="1"/>
          <p:nvPr/>
        </p:nvSpPr>
        <p:spPr>
          <a:xfrm>
            <a:off x="168812" y="6383335"/>
            <a:ext cx="11859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Dominique FABIEN												    					SEPTEMBRE 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C97155-61CE-4A6E-B2C6-C2475288E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753"/>
            <a:ext cx="7804298" cy="6325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800" dirty="0">
                <a:solidFill>
                  <a:schemeClr val="accent1"/>
                </a:solidFill>
              </a:rPr>
              <a:t>LA GESTION ET L’ENTRETIEN DES FORÊT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80519B5C-FF9E-13E0-8B4D-A457A7439B89}"/>
              </a:ext>
            </a:extLst>
          </p:cNvPr>
          <p:cNvSpPr txBox="1">
            <a:spLocks/>
          </p:cNvSpPr>
          <p:nvPr/>
        </p:nvSpPr>
        <p:spPr>
          <a:xfrm>
            <a:off x="6464595" y="1206835"/>
            <a:ext cx="5358809" cy="4322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dirty="0"/>
          </a:p>
          <a:p>
            <a:pPr algn="just"/>
            <a:r>
              <a:rPr lang="fr-FR" sz="2400" dirty="0"/>
              <a:t>La gestion est principalement financière afin de vendre au mieux les parcelles de bois.</a:t>
            </a:r>
          </a:p>
          <a:p>
            <a:pPr algn="just"/>
            <a:r>
              <a:rPr lang="fr-FR" sz="2400" dirty="0"/>
              <a:t>L’entretien est guidé par le PSG. </a:t>
            </a:r>
          </a:p>
          <a:p>
            <a:pPr algn="just"/>
            <a:r>
              <a:rPr lang="fr-FR" sz="2400" dirty="0"/>
              <a:t>Le Plan Simple de Gestion est un outil d’analyse des fonctions économique, écologique et sociale de la forêt. Il programme les coupes et travaux.  </a:t>
            </a:r>
          </a:p>
          <a:p>
            <a:pPr algn="just"/>
            <a:endParaRPr lang="fr-FR" sz="2400" dirty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48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alpha val="64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E5BE2BFF-F453-4AE2-9E3E-C64D102C240D}"/>
              </a:ext>
            </a:extLst>
          </p:cNvPr>
          <p:cNvSpPr txBox="1"/>
          <p:nvPr/>
        </p:nvSpPr>
        <p:spPr>
          <a:xfrm>
            <a:off x="168812" y="6383335"/>
            <a:ext cx="11859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Dominique FABIEN												    					SEPTEMBRE 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C97155-61CE-4A6E-B2C6-C2475288E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9195"/>
            <a:ext cx="10834577" cy="6325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800" dirty="0">
                <a:solidFill>
                  <a:schemeClr val="accent1"/>
                </a:solidFill>
              </a:rPr>
              <a:t>L’ONF DOIT S’ADAPTER AUX CHANGEMENTS CLIMATIQUES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144F254-643F-B4C7-111B-A9935CB3B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821"/>
            <a:ext cx="8159867" cy="612051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80519B5C-FF9E-13E0-8B4D-A457A7439B89}"/>
              </a:ext>
            </a:extLst>
          </p:cNvPr>
          <p:cNvSpPr txBox="1">
            <a:spLocks/>
          </p:cNvSpPr>
          <p:nvPr/>
        </p:nvSpPr>
        <p:spPr>
          <a:xfrm>
            <a:off x="6464595" y="1206835"/>
            <a:ext cx="5358809" cy="4322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dirty="0"/>
          </a:p>
          <a:p>
            <a:pPr algn="just"/>
            <a:r>
              <a:rPr lang="fr-FR" sz="2400" dirty="0"/>
              <a:t>L’ONF n’a aucune prétention concernant l’avenir de nos forêts. Ils observent les essences de bois en mesurant la sécheresse qui perdure. </a:t>
            </a:r>
          </a:p>
          <a:p>
            <a:pPr algn="just"/>
            <a:r>
              <a:rPr lang="fr-FR" sz="2400" dirty="0"/>
              <a:t>Des essais de plantations d’essences de régions arides sont actuellement fait dans nos forêts d’Ile de France pour observer l’évolution et leurs adaptations.  </a:t>
            </a:r>
          </a:p>
          <a:p>
            <a:pPr algn="just"/>
            <a:endParaRPr lang="fr-FR" sz="2400" dirty="0"/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533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alpha val="64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E5BE2BFF-F453-4AE2-9E3E-C64D102C240D}"/>
              </a:ext>
            </a:extLst>
          </p:cNvPr>
          <p:cNvSpPr txBox="1"/>
          <p:nvPr/>
        </p:nvSpPr>
        <p:spPr>
          <a:xfrm>
            <a:off x="168812" y="6383335"/>
            <a:ext cx="11859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Dominique FABIEN												    					SEPTEMBRE 2023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C97155-61CE-4A6E-B2C6-C2475288E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01" y="120146"/>
            <a:ext cx="6369121" cy="6325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800" dirty="0">
                <a:solidFill>
                  <a:schemeClr val="accent1"/>
                </a:solidFill>
              </a:rPr>
              <a:t>SOUMIS AUX OBLIGATIONS PEFC </a:t>
            </a: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80519B5C-FF9E-13E0-8B4D-A457A7439B89}"/>
              </a:ext>
            </a:extLst>
          </p:cNvPr>
          <p:cNvSpPr txBox="1">
            <a:spLocks/>
          </p:cNvSpPr>
          <p:nvPr/>
        </p:nvSpPr>
        <p:spPr>
          <a:xfrm>
            <a:off x="6570922" y="891716"/>
            <a:ext cx="5358808" cy="4647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fr-FR" dirty="0"/>
          </a:p>
          <a:p>
            <a:pPr algn="just"/>
            <a:r>
              <a:rPr lang="fr-FR" sz="2200" dirty="0"/>
              <a:t>PEFC (</a:t>
            </a:r>
            <a:r>
              <a:rPr lang="fr-FR" sz="2200" b="1" dirty="0"/>
              <a:t>Programme de reconnaissance des certifications forestières</a:t>
            </a:r>
            <a:r>
              <a:rPr lang="fr-FR" sz="2200" dirty="0"/>
              <a:t>) est une ONG internationale qui promeut la protection et la gestion durable des forêts à travers le monde. Créée en 1999 et présente dans près de 50 pays, cette certification est la première source de bois certifiée en France et dans le monde.</a:t>
            </a:r>
          </a:p>
          <a:p>
            <a:pPr algn="just"/>
            <a:endParaRPr lang="fr-FR" sz="2400" dirty="0"/>
          </a:p>
          <a:p>
            <a:pPr algn="just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0EBECED-377C-567A-5D48-A4D8BC68D6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94" b="12389"/>
          <a:stretch/>
        </p:blipFill>
        <p:spPr>
          <a:xfrm>
            <a:off x="-109869" y="291260"/>
            <a:ext cx="7315200" cy="631754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342014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5634CB-5C5E-482D-8C07-98C4D19E5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2799"/>
            <a:ext cx="3859620" cy="4114800"/>
          </a:xfrm>
        </p:spPr>
        <p:txBody>
          <a:bodyPr anchor="ctr">
            <a:normAutofit/>
          </a:bodyPr>
          <a:lstStyle/>
          <a:p>
            <a:r>
              <a:rPr lang="fr-FR" dirty="0"/>
              <a:t>SYNTHESE ET 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70F4E0-DD62-401E-A361-E24E4DDD3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20" y="1202686"/>
            <a:ext cx="7751135" cy="3874913"/>
          </a:xfrm>
        </p:spPr>
        <p:txBody>
          <a:bodyPr anchor="ctr">
            <a:normAutofit/>
          </a:bodyPr>
          <a:lstStyle/>
          <a:p>
            <a:pPr algn="just"/>
            <a:r>
              <a:rPr lang="fr-FR" dirty="0"/>
              <a:t>UN MOMENT TRES NATURE</a:t>
            </a:r>
          </a:p>
          <a:p>
            <a:pPr algn="just"/>
            <a:r>
              <a:rPr lang="fr-FR" dirty="0"/>
              <a:t>UN METIER TRES INTERESSANT ET A LA FOIS IMMENSURABLE</a:t>
            </a:r>
          </a:p>
          <a:p>
            <a:pPr algn="just"/>
            <a:r>
              <a:rPr lang="fr-FR" dirty="0"/>
              <a:t> PROCHE DE LA FAUNE ET LA FLORE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UNE EXPERIENCE A RENOUVELER</a:t>
            </a:r>
          </a:p>
          <a:p>
            <a:pPr algn="just"/>
            <a:r>
              <a:rPr lang="fr-FR" dirty="0"/>
              <a:t>LA VIE DE NOTRE MATIERE PREMIERE </a:t>
            </a:r>
          </a:p>
          <a:p>
            <a:pPr algn="just"/>
            <a:r>
              <a:rPr lang="fr-FR" dirty="0"/>
              <a:t>REMERCIEMENT A L’ONF POUR LEUR ACCUEIL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BB24780-B9D4-4DC0-979C-557817511D5D}"/>
              </a:ext>
            </a:extLst>
          </p:cNvPr>
          <p:cNvSpPr txBox="1"/>
          <p:nvPr/>
        </p:nvSpPr>
        <p:spPr>
          <a:xfrm>
            <a:off x="168812" y="6383335"/>
            <a:ext cx="11859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Dominique FABIEN												    					SEPTEMBRE 2023</a:t>
            </a:r>
          </a:p>
        </p:txBody>
      </p:sp>
    </p:spTree>
    <p:extLst>
      <p:ext uri="{BB962C8B-B14F-4D97-AF65-F5344CB8AC3E}">
        <p14:creationId xmlns:p14="http://schemas.microsoft.com/office/powerpoint/2010/main" val="403661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489</Words>
  <Application>Microsoft Office PowerPoint</Application>
  <PresentationFormat>Grand écran</PresentationFormat>
  <Paragraphs>51</Paragraphs>
  <Slides>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Rockwell</vt:lpstr>
      <vt:lpstr>Galerie</vt:lpstr>
      <vt:lpstr>  SORTIE EN  FORET DE BEYNES </vt:lpstr>
      <vt:lpstr>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SYNTHESE ET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D’OBSERVATION</dc:title>
  <dc:creator>Séverine FABIEN</dc:creator>
  <cp:lastModifiedBy>Dominique FABIEN</cp:lastModifiedBy>
  <cp:revision>64</cp:revision>
  <cp:lastPrinted>2023-09-19T08:31:26Z</cp:lastPrinted>
  <dcterms:created xsi:type="dcterms:W3CDTF">2021-04-28T09:24:54Z</dcterms:created>
  <dcterms:modified xsi:type="dcterms:W3CDTF">2023-09-25T16:11:25Z</dcterms:modified>
</cp:coreProperties>
</file>